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ow-angle black and white photo of a modern buildin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58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59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-6069" y="-803"/>
            <a:ext cx="24396138" cy="8150169"/>
          </a:xfrm>
          <a:prstGeom prst="rect">
            <a:avLst/>
          </a:prstGeom>
          <a:solidFill>
            <a:srgbClr val="335A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0" name="Mission at your fingertips"/>
          <p:cNvSpPr txBox="1"/>
          <p:nvPr>
            <p:ph type="ctrTitle"/>
          </p:nvPr>
        </p:nvSpPr>
        <p:spPr>
          <a:xfrm>
            <a:off x="1596982" y="2757586"/>
            <a:ext cx="22511501" cy="4283010"/>
          </a:xfrm>
          <a:prstGeom prst="rect">
            <a:avLst/>
          </a:prstGeom>
        </p:spPr>
        <p:txBody>
          <a:bodyPr/>
          <a:lstStyle>
            <a:lvl1pPr>
              <a:defRPr cap="small" spc="-222" sz="11100">
                <a:solidFill>
                  <a:srgbClr val="FFFFFF"/>
                </a:solidFill>
              </a:defRPr>
            </a:lvl1pPr>
          </a:lstStyle>
          <a:p>
            <a:pPr/>
            <a:r>
              <a:t>Mission at your fingertips</a:t>
            </a:r>
          </a:p>
        </p:txBody>
      </p:sp>
      <p:pic>
        <p:nvPicPr>
          <p:cNvPr id="171" name="logo_ADC.png" descr="logo_AD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7110" y="9414403"/>
            <a:ext cx="9781387" cy="395103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astor Christian Salcianu Adventist Discovery Centre UK and Ireland"/>
          <p:cNvSpPr txBox="1"/>
          <p:nvPr/>
        </p:nvSpPr>
        <p:spPr>
          <a:xfrm>
            <a:off x="1596982" y="8419284"/>
            <a:ext cx="9781387" cy="4283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l">
              <a:defRPr b="1" spc="-100" sz="5000">
                <a:solidFill>
                  <a:srgbClr val="195365"/>
                </a:solidFill>
              </a:defRPr>
            </a:pPr>
            <a:r>
              <a:t>Pastor Christian Salcianu</a:t>
            </a:r>
            <a:br/>
            <a:r>
              <a:rPr spc="-91" sz="4600">
                <a:solidFill>
                  <a:srgbClr val="929292"/>
                </a:solidFill>
              </a:rPr>
              <a:t>Adventist Discovery Centre</a:t>
            </a:r>
            <a:br>
              <a:rPr spc="-91" sz="4600">
                <a:solidFill>
                  <a:srgbClr val="929292"/>
                </a:solidFill>
              </a:rPr>
            </a:br>
            <a:r>
              <a:rPr spc="-91" sz="4600">
                <a:solidFill>
                  <a:srgbClr val="929292"/>
                </a:solidFill>
              </a:rPr>
              <a:t>UK and Ireland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quarter" idx="1"/>
          </p:nvPr>
        </p:nvSpPr>
        <p:spPr>
          <a:xfrm>
            <a:off x="5737115" y="648653"/>
            <a:ext cx="17924180" cy="266623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120000"/>
              </a:lnSpc>
              <a:spcBef>
                <a:spcPts val="4500"/>
              </a:spcBef>
              <a:defRPr sz="4600">
                <a:solidFill>
                  <a:srgbClr val="D5D5D5"/>
                </a:solidFill>
              </a:defRPr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203" name="“Go into all the world and preach the gospel to all creation. […] And these signs will accompany… drive out demons; speak in new tongues; pick up snakes; deadly poison will not hurt at all; place their hands on sick people, and they will be healed.”"/>
          <p:cNvSpPr txBox="1"/>
          <p:nvPr/>
        </p:nvSpPr>
        <p:spPr>
          <a:xfrm>
            <a:off x="5737115" y="4115776"/>
            <a:ext cx="18383731" cy="816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1999437">
              <a:lnSpc>
                <a:spcPct val="120000"/>
              </a:lnSpc>
              <a:spcBef>
                <a:spcPts val="3600"/>
              </a:spcBef>
              <a:defRPr b="1" sz="6969">
                <a:solidFill>
                  <a:srgbClr val="FFFFFF"/>
                </a:solidFill>
              </a:defRPr>
            </a:lvl1pPr>
          </a:lstStyle>
          <a:p>
            <a:pPr/>
            <a:r>
              <a:t>“Go into all the world and preach the gospel to all creation. […] And these signs will accompany… drive out demons; speak in new tongues; pick up snakes; deadly poison will not hurt at all; place their hands on sick people, and they will be healed.”</a:t>
            </a:r>
          </a:p>
        </p:txBody>
      </p:sp>
      <p:sp>
        <p:nvSpPr>
          <p:cNvPr id="204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  <p:sp>
        <p:nvSpPr>
          <p:cNvPr id="205" name="MARK16"/>
          <p:cNvSpPr txBox="1"/>
          <p:nvPr/>
        </p:nvSpPr>
        <p:spPr>
          <a:xfrm>
            <a:off x="841015" y="5583109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MARK</a:t>
            </a:r>
            <a:r>
              <a:rPr>
                <a:solidFill>
                  <a:srgbClr val="9ACA3F"/>
                </a:solidFill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quarter" idx="1"/>
          </p:nvPr>
        </p:nvSpPr>
        <p:spPr>
          <a:xfrm>
            <a:off x="5737115" y="648653"/>
            <a:ext cx="17924180" cy="266623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120000"/>
              </a:lnSpc>
              <a:spcBef>
                <a:spcPts val="4500"/>
              </a:spcBef>
              <a:defRPr sz="4600">
                <a:solidFill>
                  <a:srgbClr val="D5D5D5"/>
                </a:solidFill>
              </a:defRPr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208" name="“Go into all the world and preach the gospel to all creation. […] And these signs will accompany… drive out demons; speak in new tongues; pick up snakes; deadly poison will not hurt at all; place their hands on sick people, and they will be healed.”"/>
          <p:cNvSpPr txBox="1"/>
          <p:nvPr/>
        </p:nvSpPr>
        <p:spPr>
          <a:xfrm>
            <a:off x="5737115" y="4115776"/>
            <a:ext cx="18383731" cy="816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1999437">
              <a:lnSpc>
                <a:spcPct val="120000"/>
              </a:lnSpc>
              <a:spcBef>
                <a:spcPts val="3600"/>
              </a:spcBef>
              <a:defRPr b="1" sz="6969">
                <a:solidFill>
                  <a:srgbClr val="FFFFFF"/>
                </a:solidFill>
              </a:defRPr>
            </a:pPr>
            <a:r>
              <a:t>“Go into all the world and preach the gospel to all creation. […] And these </a:t>
            </a:r>
            <a:r>
              <a:rPr>
                <a:solidFill>
                  <a:srgbClr val="9ACA3F"/>
                </a:solidFill>
              </a:rPr>
              <a:t>signs</a:t>
            </a:r>
            <a:r>
              <a:t> will accompany… drive out </a:t>
            </a:r>
            <a:r>
              <a:rPr>
                <a:solidFill>
                  <a:srgbClr val="9ACA3F"/>
                </a:solidFill>
              </a:rPr>
              <a:t>demons</a:t>
            </a:r>
            <a:r>
              <a:t>; speak in new </a:t>
            </a:r>
            <a:r>
              <a:rPr>
                <a:solidFill>
                  <a:srgbClr val="9ACA3F"/>
                </a:solidFill>
              </a:rPr>
              <a:t>tongues</a:t>
            </a:r>
            <a:r>
              <a:t>; pick up </a:t>
            </a:r>
            <a:r>
              <a:rPr>
                <a:solidFill>
                  <a:srgbClr val="9ACA3F"/>
                </a:solidFill>
              </a:rPr>
              <a:t>snakes</a:t>
            </a:r>
            <a:r>
              <a:t>; deadly </a:t>
            </a:r>
            <a:r>
              <a:rPr>
                <a:solidFill>
                  <a:srgbClr val="9ACA3F"/>
                </a:solidFill>
              </a:rPr>
              <a:t>poison</a:t>
            </a:r>
            <a:r>
              <a:t> will not hurt at all; place their hands on </a:t>
            </a:r>
            <a:r>
              <a:rPr>
                <a:solidFill>
                  <a:srgbClr val="9ACA3F"/>
                </a:solidFill>
              </a:rPr>
              <a:t>sick</a:t>
            </a:r>
            <a:r>
              <a:t> people, and they will be </a:t>
            </a:r>
            <a:r>
              <a:rPr>
                <a:solidFill>
                  <a:srgbClr val="9ACA3F"/>
                </a:solidFill>
              </a:rPr>
              <a:t>healed</a:t>
            </a:r>
            <a:r>
              <a:t>.”</a:t>
            </a:r>
          </a:p>
        </p:txBody>
      </p:sp>
      <p:sp>
        <p:nvSpPr>
          <p:cNvPr id="209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  <p:sp>
        <p:nvSpPr>
          <p:cNvPr id="210" name="MARK16"/>
          <p:cNvSpPr txBox="1"/>
          <p:nvPr/>
        </p:nvSpPr>
        <p:spPr>
          <a:xfrm>
            <a:off x="841015" y="5583109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MARK</a:t>
            </a:r>
            <a:r>
              <a:rPr>
                <a:solidFill>
                  <a:srgbClr val="9ACA3F"/>
                </a:solidFill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quarter" idx="1"/>
          </p:nvPr>
        </p:nvSpPr>
        <p:spPr>
          <a:xfrm>
            <a:off x="5737115" y="648653"/>
            <a:ext cx="17924180" cy="266623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120000"/>
              </a:lnSpc>
              <a:spcBef>
                <a:spcPts val="4500"/>
              </a:spcBef>
              <a:defRPr sz="4600">
                <a:solidFill>
                  <a:srgbClr val="D5D5D5"/>
                </a:solidFill>
              </a:defRPr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213" name="“Go into all the world and preach the gospel to all creation. […] And these signs will accompany… drive out demons; speak in new tongues; pick up snakes; deadly poison will not hurt at all; place their hands on sick people, and they will be healed.”"/>
          <p:cNvSpPr txBox="1"/>
          <p:nvPr/>
        </p:nvSpPr>
        <p:spPr>
          <a:xfrm>
            <a:off x="5737115" y="4115776"/>
            <a:ext cx="18383731" cy="380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145738">
              <a:lnSpc>
                <a:spcPct val="120000"/>
              </a:lnSpc>
              <a:spcBef>
                <a:spcPts val="3900"/>
              </a:spcBef>
              <a:defRPr b="1" sz="4752">
                <a:solidFill>
                  <a:srgbClr val="D5D5D5"/>
                </a:solidFill>
              </a:defRPr>
            </a:lvl1pPr>
          </a:lstStyle>
          <a:p>
            <a:pPr/>
            <a:r>
              <a:t>“Go into all the world and preach the gospel to all creation. […] And these signs will accompany… drive out demons; speak in new tongues; pick up snakes; deadly poison will not hurt at all; place their hands on sick people, and they will be healed.”</a:t>
            </a:r>
          </a:p>
        </p:txBody>
      </p:sp>
      <p:sp>
        <p:nvSpPr>
          <p:cNvPr id="214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  <p:sp>
        <p:nvSpPr>
          <p:cNvPr id="215" name="MARK16"/>
          <p:cNvSpPr txBox="1"/>
          <p:nvPr/>
        </p:nvSpPr>
        <p:spPr>
          <a:xfrm>
            <a:off x="841015" y="5583109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MARK</a:t>
            </a:r>
            <a:r>
              <a:rPr>
                <a:solidFill>
                  <a:srgbClr val="9ACA3F"/>
                </a:solidFill>
              </a:rPr>
              <a:t>16</a:t>
            </a:r>
          </a:p>
        </p:txBody>
      </p:sp>
      <p:sp>
        <p:nvSpPr>
          <p:cNvPr id="216" name="LUKE24"/>
          <p:cNvSpPr txBox="1"/>
          <p:nvPr/>
        </p:nvSpPr>
        <p:spPr>
          <a:xfrm>
            <a:off x="841015" y="9531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LUKE</a:t>
            </a:r>
            <a:r>
              <a:rPr>
                <a:solidFill>
                  <a:srgbClr val="9ACA3F"/>
                </a:solidFill>
              </a:rPr>
              <a:t>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quarter" idx="1"/>
          </p:nvPr>
        </p:nvSpPr>
        <p:spPr>
          <a:xfrm>
            <a:off x="5737115" y="648653"/>
            <a:ext cx="17924180" cy="266623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120000"/>
              </a:lnSpc>
              <a:spcBef>
                <a:spcPts val="4500"/>
              </a:spcBef>
              <a:defRPr sz="4600">
                <a:solidFill>
                  <a:srgbClr val="D5D5D5"/>
                </a:solidFill>
              </a:defRPr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219" name="“Go into all the world and preach the gospel to all creation. […] And these signs will accompany… drive out demons; speak in new tongues; pick up snakes; deadly poison will not hurt at all; place their hands on sick people, and they will be healed.”"/>
          <p:cNvSpPr txBox="1"/>
          <p:nvPr/>
        </p:nvSpPr>
        <p:spPr>
          <a:xfrm>
            <a:off x="5737115" y="4115776"/>
            <a:ext cx="18383731" cy="380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145738">
              <a:lnSpc>
                <a:spcPct val="120000"/>
              </a:lnSpc>
              <a:spcBef>
                <a:spcPts val="3900"/>
              </a:spcBef>
              <a:defRPr b="1" sz="4752">
                <a:solidFill>
                  <a:srgbClr val="D5D5D5"/>
                </a:solidFill>
              </a:defRPr>
            </a:lvl1pPr>
          </a:lstStyle>
          <a:p>
            <a:pPr/>
            <a:r>
              <a:t>“Go into all the world and preach the gospel to all creation. […] And these signs will accompany… drive out demons; speak in new tongues; pick up snakes; deadly poison will not hurt at all; place their hands on sick people, and they will be healed.”</a:t>
            </a:r>
          </a:p>
        </p:txBody>
      </p:sp>
      <p:sp>
        <p:nvSpPr>
          <p:cNvPr id="220" name="“Repentance for the forgiveness of sins will be preached in [Christ’s] name to all nations, beginning at Jerusalem.”"/>
          <p:cNvSpPr txBox="1"/>
          <p:nvPr/>
        </p:nvSpPr>
        <p:spPr>
          <a:xfrm>
            <a:off x="5737115" y="8721653"/>
            <a:ext cx="18206626" cy="4515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194505">
              <a:lnSpc>
                <a:spcPct val="120000"/>
              </a:lnSpc>
              <a:spcBef>
                <a:spcPts val="4000"/>
              </a:spcBef>
              <a:defRPr b="1" sz="7650">
                <a:solidFill>
                  <a:srgbClr val="FFFFFF"/>
                </a:solidFill>
              </a:defRPr>
            </a:lvl1pPr>
          </a:lstStyle>
          <a:p>
            <a:pPr/>
            <a:r>
              <a:t>“Repentance for the forgiveness of sins will be preached in [Christ’s] name to all nations, beginning at Jerusalem.”</a:t>
            </a:r>
          </a:p>
        </p:txBody>
      </p:sp>
      <p:sp>
        <p:nvSpPr>
          <p:cNvPr id="221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  <p:sp>
        <p:nvSpPr>
          <p:cNvPr id="222" name="MARK16"/>
          <p:cNvSpPr txBox="1"/>
          <p:nvPr/>
        </p:nvSpPr>
        <p:spPr>
          <a:xfrm>
            <a:off x="841015" y="5583109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MARK</a:t>
            </a:r>
            <a:r>
              <a:rPr>
                <a:solidFill>
                  <a:srgbClr val="9ACA3F"/>
                </a:solidFill>
              </a:rPr>
              <a:t>16</a:t>
            </a:r>
          </a:p>
        </p:txBody>
      </p:sp>
      <p:sp>
        <p:nvSpPr>
          <p:cNvPr id="223" name="LUKE24"/>
          <p:cNvSpPr txBox="1"/>
          <p:nvPr/>
        </p:nvSpPr>
        <p:spPr>
          <a:xfrm>
            <a:off x="841015" y="9531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LUKE</a:t>
            </a:r>
            <a:r>
              <a:rPr>
                <a:solidFill>
                  <a:srgbClr val="9ACA3F"/>
                </a:solidFill>
              </a:rPr>
              <a:t>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quarter" idx="1"/>
          </p:nvPr>
        </p:nvSpPr>
        <p:spPr>
          <a:xfrm>
            <a:off x="5737115" y="648653"/>
            <a:ext cx="17924180" cy="266623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120000"/>
              </a:lnSpc>
              <a:spcBef>
                <a:spcPts val="4500"/>
              </a:spcBef>
              <a:defRPr sz="4600">
                <a:solidFill>
                  <a:srgbClr val="D5D5D5"/>
                </a:solidFill>
              </a:defRPr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226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  <p:sp>
        <p:nvSpPr>
          <p:cNvPr id="227" name="MARK16"/>
          <p:cNvSpPr txBox="1"/>
          <p:nvPr/>
        </p:nvSpPr>
        <p:spPr>
          <a:xfrm>
            <a:off x="841015" y="5583109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MARK</a:t>
            </a:r>
            <a:r>
              <a:rPr>
                <a:solidFill>
                  <a:srgbClr val="9ACA3F"/>
                </a:solidFill>
              </a:rPr>
              <a:t>16</a:t>
            </a:r>
          </a:p>
        </p:txBody>
      </p:sp>
      <p:sp>
        <p:nvSpPr>
          <p:cNvPr id="228" name="“Go into all the world and preach the gospel to all creation. […] And these signs will accompany… drive out demons; speak in new tongues; pick up snakes; deadly poison will not hurt at all; place their hands on sick people, and they will be healed.”"/>
          <p:cNvSpPr txBox="1"/>
          <p:nvPr/>
        </p:nvSpPr>
        <p:spPr>
          <a:xfrm>
            <a:off x="5737115" y="4115776"/>
            <a:ext cx="18383731" cy="380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145738">
              <a:lnSpc>
                <a:spcPct val="120000"/>
              </a:lnSpc>
              <a:spcBef>
                <a:spcPts val="3900"/>
              </a:spcBef>
              <a:defRPr b="1" sz="4752">
                <a:solidFill>
                  <a:srgbClr val="D5D5D5"/>
                </a:solidFill>
              </a:defRPr>
            </a:lvl1pPr>
          </a:lstStyle>
          <a:p>
            <a:pPr/>
            <a:r>
              <a:t>“Go into all the world and preach the gospel to all creation. […] And these signs will accompany… drive out demons; speak in new tongues; pick up snakes; deadly poison will not hurt at all; place their hands on sick people, and they will be healed.”</a:t>
            </a:r>
          </a:p>
        </p:txBody>
      </p:sp>
      <p:sp>
        <p:nvSpPr>
          <p:cNvPr id="229" name="LUKE24"/>
          <p:cNvSpPr txBox="1"/>
          <p:nvPr/>
        </p:nvSpPr>
        <p:spPr>
          <a:xfrm>
            <a:off x="841015" y="9531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LUKE</a:t>
            </a:r>
            <a:r>
              <a:rPr>
                <a:solidFill>
                  <a:srgbClr val="9ACA3F"/>
                </a:solidFill>
              </a:rPr>
              <a:t>24</a:t>
            </a:r>
          </a:p>
        </p:txBody>
      </p:sp>
      <p:sp>
        <p:nvSpPr>
          <p:cNvPr id="230" name="“Repentance for the forgiveness of sins will be preached in [Christ’s] name to all nations, beginning at Jerusalem.”"/>
          <p:cNvSpPr txBox="1"/>
          <p:nvPr/>
        </p:nvSpPr>
        <p:spPr>
          <a:xfrm>
            <a:off x="5737115" y="8721653"/>
            <a:ext cx="18206626" cy="4515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2194505">
              <a:lnSpc>
                <a:spcPct val="120000"/>
              </a:lnSpc>
              <a:spcBef>
                <a:spcPts val="4000"/>
              </a:spcBef>
              <a:defRPr b="1" sz="7650">
                <a:solidFill>
                  <a:srgbClr val="FFFFFF"/>
                </a:solidFill>
              </a:defRPr>
            </a:pPr>
            <a:r>
              <a:t>“</a:t>
            </a:r>
            <a:r>
              <a:rPr>
                <a:solidFill>
                  <a:srgbClr val="9ACA3F"/>
                </a:solidFill>
              </a:rPr>
              <a:t>Repentance</a:t>
            </a:r>
            <a:r>
              <a:t> for the </a:t>
            </a:r>
            <a:r>
              <a:rPr>
                <a:solidFill>
                  <a:srgbClr val="9ACA3F"/>
                </a:solidFill>
              </a:rPr>
              <a:t>forgiveness</a:t>
            </a:r>
            <a:r>
              <a:t> of sins will be preached in [Christ’s] name to all nations, beginning at Jerusalem.”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quarter" idx="1"/>
          </p:nvPr>
        </p:nvSpPr>
        <p:spPr>
          <a:xfrm>
            <a:off x="5737115" y="648653"/>
            <a:ext cx="17924180" cy="266623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120000"/>
              </a:lnSpc>
              <a:spcBef>
                <a:spcPts val="4500"/>
              </a:spcBef>
              <a:defRPr sz="4600">
                <a:solidFill>
                  <a:srgbClr val="D5D5D5"/>
                </a:solidFill>
              </a:defRPr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233" name="“Go into all the world and preach the gospel to all creation. […] And these signs will accompany… drive out demons; speak in new tongues; pick up snakes; deadly poison will not hurt at all; place their hands on sick people, and they will get well.”"/>
          <p:cNvSpPr txBox="1"/>
          <p:nvPr/>
        </p:nvSpPr>
        <p:spPr>
          <a:xfrm>
            <a:off x="5737115" y="4115776"/>
            <a:ext cx="18383731" cy="380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145738">
              <a:lnSpc>
                <a:spcPct val="120000"/>
              </a:lnSpc>
              <a:spcBef>
                <a:spcPts val="3900"/>
              </a:spcBef>
              <a:defRPr b="1" sz="4752">
                <a:solidFill>
                  <a:srgbClr val="D5D5D5"/>
                </a:solidFill>
              </a:defRPr>
            </a:lvl1pPr>
          </a:lstStyle>
          <a:p>
            <a:pPr/>
            <a:r>
              <a:t>“Go into all the world and preach the gospel to all creation. […] And these signs will accompany… drive out demons; speak in new tongues; pick up snakes; deadly poison will not hurt at all; place their hands on sick people, and they will get well.”</a:t>
            </a:r>
          </a:p>
        </p:txBody>
      </p:sp>
      <p:sp>
        <p:nvSpPr>
          <p:cNvPr id="234" name="“Repentance for the forgiveness of sins will be preached in [Christ’s] name to all nations, beginning at Jerusalem.”"/>
          <p:cNvSpPr txBox="1"/>
          <p:nvPr/>
        </p:nvSpPr>
        <p:spPr>
          <a:xfrm>
            <a:off x="5737115" y="8721653"/>
            <a:ext cx="18206626" cy="266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500"/>
              </a:spcBef>
              <a:defRPr b="1" sz="4600">
                <a:solidFill>
                  <a:srgbClr val="D5D5D5"/>
                </a:solidFill>
              </a:defRPr>
            </a:lvl1pPr>
          </a:lstStyle>
          <a:p>
            <a:pPr/>
            <a:r>
              <a:t>“Repentance for the forgiveness of sins will be preached in [Christ’s] name to all nations, beginning at Jerusalem.”</a:t>
            </a:r>
          </a:p>
        </p:txBody>
      </p:sp>
      <p:sp>
        <p:nvSpPr>
          <p:cNvPr id="235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  <p:sp>
        <p:nvSpPr>
          <p:cNvPr id="236" name="MARK16"/>
          <p:cNvSpPr txBox="1"/>
          <p:nvPr/>
        </p:nvSpPr>
        <p:spPr>
          <a:xfrm>
            <a:off x="841015" y="5583109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MARK</a:t>
            </a:r>
            <a:r>
              <a:rPr>
                <a:solidFill>
                  <a:srgbClr val="9ACA3F"/>
                </a:solidFill>
              </a:rPr>
              <a:t>16</a:t>
            </a:r>
          </a:p>
        </p:txBody>
      </p:sp>
      <p:sp>
        <p:nvSpPr>
          <p:cNvPr id="237" name="LUKE24"/>
          <p:cNvSpPr txBox="1"/>
          <p:nvPr/>
        </p:nvSpPr>
        <p:spPr>
          <a:xfrm>
            <a:off x="841015" y="9008480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LUKE</a:t>
            </a:r>
            <a:r>
              <a:rPr>
                <a:solidFill>
                  <a:srgbClr val="9ACA3F"/>
                </a:solidFill>
              </a:rPr>
              <a:t>24</a:t>
            </a:r>
          </a:p>
        </p:txBody>
      </p:sp>
      <p:sp>
        <p:nvSpPr>
          <p:cNvPr id="238" name="JOHN20"/>
          <p:cNvSpPr txBox="1"/>
          <p:nvPr/>
        </p:nvSpPr>
        <p:spPr>
          <a:xfrm>
            <a:off x="841015" y="11826623"/>
            <a:ext cx="4212405" cy="104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JOHN</a:t>
            </a:r>
            <a:r>
              <a:rPr>
                <a:solidFill>
                  <a:srgbClr val="9ACA3F"/>
                </a:solidFill>
              </a:rPr>
              <a:t>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quarter" idx="1"/>
          </p:nvPr>
        </p:nvSpPr>
        <p:spPr>
          <a:xfrm>
            <a:off x="5737115" y="648653"/>
            <a:ext cx="17924180" cy="266623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120000"/>
              </a:lnSpc>
              <a:spcBef>
                <a:spcPts val="4500"/>
              </a:spcBef>
              <a:defRPr sz="4600">
                <a:solidFill>
                  <a:srgbClr val="D5D5D5"/>
                </a:solidFill>
              </a:defRPr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241" name="“Go into all the world and preach the gospel to all creation. […] And these signs will accompany… drive out demons; speak in new tongues; pick up snakes; deadly poison will not hurt at all; place their hands on sick people, and they will get well.”"/>
          <p:cNvSpPr txBox="1"/>
          <p:nvPr/>
        </p:nvSpPr>
        <p:spPr>
          <a:xfrm>
            <a:off x="5737115" y="4115776"/>
            <a:ext cx="18383731" cy="380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145738">
              <a:lnSpc>
                <a:spcPct val="120000"/>
              </a:lnSpc>
              <a:spcBef>
                <a:spcPts val="3900"/>
              </a:spcBef>
              <a:defRPr b="1" sz="4752">
                <a:solidFill>
                  <a:srgbClr val="D5D5D5"/>
                </a:solidFill>
              </a:defRPr>
            </a:lvl1pPr>
          </a:lstStyle>
          <a:p>
            <a:pPr/>
            <a:r>
              <a:t>“Go into all the world and preach the gospel to all creation. […] And these signs will accompany… drive out demons; speak in new tongues; pick up snakes; deadly poison will not hurt at all; place their hands on sick people, and they will get well.”</a:t>
            </a:r>
          </a:p>
        </p:txBody>
      </p:sp>
      <p:sp>
        <p:nvSpPr>
          <p:cNvPr id="242" name="“Repentance for the forgiveness of sins will be preached in [Christ’s] name to all nations, beginning at Jerusalem.”"/>
          <p:cNvSpPr txBox="1"/>
          <p:nvPr/>
        </p:nvSpPr>
        <p:spPr>
          <a:xfrm>
            <a:off x="5737115" y="8721653"/>
            <a:ext cx="18206626" cy="266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500"/>
              </a:spcBef>
              <a:defRPr b="1" sz="4600">
                <a:solidFill>
                  <a:srgbClr val="D5D5D5"/>
                </a:solidFill>
              </a:defRPr>
            </a:lvl1pPr>
          </a:lstStyle>
          <a:p>
            <a:pPr/>
            <a:r>
              <a:t>“Repentance for the forgiveness of sins will be preached in [Christ’s] name to all nations, beginning at Jerusalem.”</a:t>
            </a:r>
          </a:p>
        </p:txBody>
      </p:sp>
      <p:sp>
        <p:nvSpPr>
          <p:cNvPr id="243" name="“As the Father has sent Me, I also send you.”"/>
          <p:cNvSpPr txBox="1"/>
          <p:nvPr/>
        </p:nvSpPr>
        <p:spPr>
          <a:xfrm>
            <a:off x="5737115" y="11634392"/>
            <a:ext cx="18206626" cy="1639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1901904">
              <a:lnSpc>
                <a:spcPct val="120000"/>
              </a:lnSpc>
              <a:spcBef>
                <a:spcPts val="3500"/>
              </a:spcBef>
              <a:defRPr b="1" sz="6629">
                <a:solidFill>
                  <a:srgbClr val="FFFFFF"/>
                </a:solidFill>
              </a:defRPr>
            </a:lvl1pPr>
          </a:lstStyle>
          <a:p>
            <a:pPr/>
            <a:r>
              <a:t>“As the Father has sent Me, I also send you.”</a:t>
            </a:r>
          </a:p>
        </p:txBody>
      </p:sp>
      <p:sp>
        <p:nvSpPr>
          <p:cNvPr id="244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  <p:sp>
        <p:nvSpPr>
          <p:cNvPr id="245" name="MARK16"/>
          <p:cNvSpPr txBox="1"/>
          <p:nvPr/>
        </p:nvSpPr>
        <p:spPr>
          <a:xfrm>
            <a:off x="841015" y="5583109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MARK</a:t>
            </a:r>
            <a:r>
              <a:rPr>
                <a:solidFill>
                  <a:srgbClr val="9ACA3F"/>
                </a:solidFill>
              </a:rPr>
              <a:t>16</a:t>
            </a:r>
          </a:p>
        </p:txBody>
      </p:sp>
      <p:sp>
        <p:nvSpPr>
          <p:cNvPr id="246" name="LUKE24"/>
          <p:cNvSpPr txBox="1"/>
          <p:nvPr/>
        </p:nvSpPr>
        <p:spPr>
          <a:xfrm>
            <a:off x="841015" y="9008480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LUKE</a:t>
            </a:r>
            <a:r>
              <a:rPr>
                <a:solidFill>
                  <a:srgbClr val="9ACA3F"/>
                </a:solidFill>
              </a:rPr>
              <a:t>24</a:t>
            </a:r>
          </a:p>
        </p:txBody>
      </p:sp>
      <p:sp>
        <p:nvSpPr>
          <p:cNvPr id="247" name="JOHN20"/>
          <p:cNvSpPr txBox="1"/>
          <p:nvPr/>
        </p:nvSpPr>
        <p:spPr>
          <a:xfrm>
            <a:off x="841015" y="11826623"/>
            <a:ext cx="4212405" cy="104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JOHN</a:t>
            </a:r>
            <a:r>
              <a:rPr>
                <a:solidFill>
                  <a:srgbClr val="9ACA3F"/>
                </a:solidFill>
              </a:rPr>
              <a:t>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quarter" idx="1"/>
          </p:nvPr>
        </p:nvSpPr>
        <p:spPr>
          <a:xfrm>
            <a:off x="5737115" y="648653"/>
            <a:ext cx="17924180" cy="266623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120000"/>
              </a:lnSpc>
              <a:spcBef>
                <a:spcPts val="4500"/>
              </a:spcBef>
              <a:defRPr sz="4600">
                <a:solidFill>
                  <a:srgbClr val="D5D5D5"/>
                </a:solidFill>
              </a:defRPr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250" name="“Go into all the world and preach the gospel to all creation. […] And these signs will accompany… drive out demons; speak in new tongues; pick up snakes; deadly poison will not hurt at all; place their hands on sick people, and they will get well.”"/>
          <p:cNvSpPr txBox="1"/>
          <p:nvPr/>
        </p:nvSpPr>
        <p:spPr>
          <a:xfrm>
            <a:off x="5737115" y="4115776"/>
            <a:ext cx="18383731" cy="380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145738">
              <a:lnSpc>
                <a:spcPct val="120000"/>
              </a:lnSpc>
              <a:spcBef>
                <a:spcPts val="3900"/>
              </a:spcBef>
              <a:defRPr b="1" sz="4752">
                <a:solidFill>
                  <a:srgbClr val="D5D5D5"/>
                </a:solidFill>
              </a:defRPr>
            </a:lvl1pPr>
          </a:lstStyle>
          <a:p>
            <a:pPr/>
            <a:r>
              <a:t>“Go into all the world and preach the gospel to all creation. […] And these signs will accompany… drive out demons; speak in new tongues; pick up snakes; deadly poison will not hurt at all; place their hands on sick people, and they will get well.”</a:t>
            </a:r>
          </a:p>
        </p:txBody>
      </p:sp>
      <p:sp>
        <p:nvSpPr>
          <p:cNvPr id="251" name="“Repentance for the forgiveness of sins will be preached in [Christ’s] name to all nations, beginning at Jerusalem.”"/>
          <p:cNvSpPr txBox="1"/>
          <p:nvPr/>
        </p:nvSpPr>
        <p:spPr>
          <a:xfrm>
            <a:off x="5737115" y="8721653"/>
            <a:ext cx="18206626" cy="266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4500"/>
              </a:spcBef>
              <a:defRPr b="1" sz="4600">
                <a:solidFill>
                  <a:srgbClr val="D5D5D5"/>
                </a:solidFill>
              </a:defRPr>
            </a:lvl1pPr>
          </a:lstStyle>
          <a:p>
            <a:pPr/>
            <a:r>
              <a:t>“Repentance for the forgiveness of sins will be preached in [Christ’s] name to all nations, beginning at Jerusalem.”</a:t>
            </a:r>
          </a:p>
        </p:txBody>
      </p:sp>
      <p:sp>
        <p:nvSpPr>
          <p:cNvPr id="252" name="“As the Father has sent Me, I also send you.”"/>
          <p:cNvSpPr txBox="1"/>
          <p:nvPr/>
        </p:nvSpPr>
        <p:spPr>
          <a:xfrm>
            <a:off x="5737115" y="11634392"/>
            <a:ext cx="18206626" cy="1639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1901904">
              <a:lnSpc>
                <a:spcPct val="120000"/>
              </a:lnSpc>
              <a:spcBef>
                <a:spcPts val="3500"/>
              </a:spcBef>
              <a:defRPr b="1" sz="6629">
                <a:solidFill>
                  <a:srgbClr val="FFFFFF"/>
                </a:solidFill>
              </a:defRPr>
            </a:pPr>
            <a:r>
              <a:t>“</a:t>
            </a:r>
            <a:r>
              <a:rPr>
                <a:solidFill>
                  <a:srgbClr val="9ACA3F"/>
                </a:solidFill>
              </a:rPr>
              <a:t>As</a:t>
            </a:r>
            <a:r>
              <a:t> the Father has sent Me, I </a:t>
            </a:r>
            <a:r>
              <a:rPr>
                <a:solidFill>
                  <a:srgbClr val="9ACA3F"/>
                </a:solidFill>
              </a:rPr>
              <a:t>also</a:t>
            </a:r>
            <a:r>
              <a:t> send you.”</a:t>
            </a:r>
          </a:p>
        </p:txBody>
      </p:sp>
      <p:sp>
        <p:nvSpPr>
          <p:cNvPr id="253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  <p:sp>
        <p:nvSpPr>
          <p:cNvPr id="254" name="MARK16"/>
          <p:cNvSpPr txBox="1"/>
          <p:nvPr/>
        </p:nvSpPr>
        <p:spPr>
          <a:xfrm>
            <a:off x="841015" y="5583109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MARK</a:t>
            </a:r>
            <a:r>
              <a:rPr>
                <a:solidFill>
                  <a:srgbClr val="9ACA3F"/>
                </a:solidFill>
              </a:rPr>
              <a:t>16</a:t>
            </a:r>
          </a:p>
        </p:txBody>
      </p:sp>
      <p:sp>
        <p:nvSpPr>
          <p:cNvPr id="255" name="LUKE24"/>
          <p:cNvSpPr txBox="1"/>
          <p:nvPr/>
        </p:nvSpPr>
        <p:spPr>
          <a:xfrm>
            <a:off x="841015" y="9008480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LUKE</a:t>
            </a:r>
            <a:r>
              <a:rPr>
                <a:solidFill>
                  <a:srgbClr val="9ACA3F"/>
                </a:solidFill>
              </a:rPr>
              <a:t>24</a:t>
            </a:r>
          </a:p>
        </p:txBody>
      </p:sp>
      <p:sp>
        <p:nvSpPr>
          <p:cNvPr id="256" name="JOHN20"/>
          <p:cNvSpPr txBox="1"/>
          <p:nvPr/>
        </p:nvSpPr>
        <p:spPr>
          <a:xfrm>
            <a:off x="841015" y="11826623"/>
            <a:ext cx="4212405" cy="104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JOHN</a:t>
            </a:r>
            <a:r>
              <a:rPr>
                <a:solidFill>
                  <a:srgbClr val="9ACA3F"/>
                </a:solidFill>
              </a:rPr>
              <a:t>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lightstock_63446_medium_adc_uk_and_ireland.jpeg" descr="lightstock_63446_medium_adc_uk_and_ireland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22948" y="-12970"/>
            <a:ext cx="24429841" cy="13741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“Go into all the world and preach the gospel to all creation. […] And these signs will accompany… drive out demons; speak in new tongues; pick up snakes; deadly poison will not hurt at all; place their hands on sick people, and they will be healed.”"/>
          <p:cNvSpPr txBox="1"/>
          <p:nvPr/>
        </p:nvSpPr>
        <p:spPr>
          <a:xfrm>
            <a:off x="12633466" y="1003487"/>
            <a:ext cx="10823059" cy="816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120000"/>
              </a:lnSpc>
              <a:spcBef>
                <a:spcPts val="4500"/>
              </a:spcBef>
              <a:defRPr b="1" sz="4800">
                <a:solidFill>
                  <a:srgbClr val="FFFFFF"/>
                </a:solidFill>
              </a:defRPr>
            </a:pPr>
            <a:r>
              <a:t>“</a:t>
            </a:r>
            <a:r>
              <a:rPr>
                <a:solidFill>
                  <a:srgbClr val="9ACA3F"/>
                </a:solidFill>
              </a:rPr>
              <a:t>Go</a:t>
            </a:r>
            <a:r>
              <a:t> into all the world and preach the gospel to all creation. […] And these </a:t>
            </a:r>
            <a:r>
              <a:rPr>
                <a:solidFill>
                  <a:srgbClr val="9ACA3F"/>
                </a:solidFill>
              </a:rPr>
              <a:t>signs</a:t>
            </a:r>
            <a:r>
              <a:t> will accompany… drive out </a:t>
            </a:r>
            <a:r>
              <a:rPr>
                <a:solidFill>
                  <a:srgbClr val="9ACA3F"/>
                </a:solidFill>
              </a:rPr>
              <a:t>demons</a:t>
            </a:r>
            <a:r>
              <a:t>; speak in new </a:t>
            </a:r>
            <a:r>
              <a:rPr>
                <a:solidFill>
                  <a:srgbClr val="9ACA3F"/>
                </a:solidFill>
              </a:rPr>
              <a:t>tongues</a:t>
            </a:r>
            <a:r>
              <a:t>; pick up </a:t>
            </a:r>
            <a:r>
              <a:rPr>
                <a:solidFill>
                  <a:srgbClr val="9ACA3F"/>
                </a:solidFill>
              </a:rPr>
              <a:t>snakes</a:t>
            </a:r>
            <a:r>
              <a:t>; deadly </a:t>
            </a:r>
            <a:r>
              <a:rPr>
                <a:solidFill>
                  <a:srgbClr val="9ACA3F"/>
                </a:solidFill>
              </a:rPr>
              <a:t>poison</a:t>
            </a:r>
            <a:r>
              <a:t> will not hurt at all; place their hands on </a:t>
            </a:r>
            <a:r>
              <a:rPr>
                <a:solidFill>
                  <a:srgbClr val="9ACA3F"/>
                </a:solidFill>
              </a:rPr>
              <a:t>sick</a:t>
            </a:r>
            <a:r>
              <a:t> people, and they will be </a:t>
            </a:r>
            <a:r>
              <a:rPr>
                <a:solidFill>
                  <a:srgbClr val="9ACA3F"/>
                </a:solidFill>
              </a:rPr>
              <a:t>healed</a:t>
            </a:r>
            <a:r>
              <a:t>.”</a:t>
            </a:r>
          </a:p>
        </p:txBody>
      </p:sp>
      <p:sp>
        <p:nvSpPr>
          <p:cNvPr id="261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half" idx="1"/>
          </p:nvPr>
        </p:nvSpPr>
        <p:spPr>
          <a:xfrm>
            <a:off x="1408315" y="1003487"/>
            <a:ext cx="10316819" cy="7145879"/>
          </a:xfrm>
          <a:prstGeom prst="rect">
            <a:avLst/>
          </a:prstGeom>
        </p:spPr>
        <p:txBody>
          <a:bodyPr/>
          <a:lstStyle/>
          <a:p>
            <a:pPr defTabSz="2438338">
              <a:lnSpc>
                <a:spcPct val="120000"/>
              </a:lnSpc>
              <a:spcBef>
                <a:spcPts val="4500"/>
              </a:spcBef>
              <a:defRPr sz="4800"/>
            </a:pPr>
            <a:r>
              <a:t>“</a:t>
            </a:r>
            <a:r>
              <a:rPr>
                <a:solidFill>
                  <a:srgbClr val="9ACA3F"/>
                </a:solidFill>
              </a:rPr>
              <a:t>Go</a:t>
            </a:r>
            <a:r>
              <a:t> and </a:t>
            </a:r>
            <a:r>
              <a:rPr>
                <a:solidFill>
                  <a:srgbClr val="9ACA3F"/>
                </a:solidFill>
              </a:rPr>
              <a:t>make</a:t>
            </a:r>
            <a:r>
              <a:t> disciples of all nations, </a:t>
            </a:r>
            <a:r>
              <a:rPr>
                <a:solidFill>
                  <a:srgbClr val="9ACA3F"/>
                </a:solidFill>
              </a:rPr>
              <a:t>baptising</a:t>
            </a:r>
            <a:r>
              <a:t> them in the name of the Father and of the Son and of the Holy Spirit, and </a:t>
            </a:r>
            <a:r>
              <a:rPr>
                <a:solidFill>
                  <a:srgbClr val="9ACA3F"/>
                </a:solidFill>
              </a:rPr>
              <a:t>teaching</a:t>
            </a:r>
            <a:r>
              <a:t> them to </a:t>
            </a:r>
            <a:r>
              <a:rPr>
                <a:solidFill>
                  <a:srgbClr val="9ACA3F"/>
                </a:solidFill>
              </a:rPr>
              <a:t>obey</a:t>
            </a:r>
            <a:r>
              <a:t> everything I have </a:t>
            </a:r>
            <a:r>
              <a:rPr>
                <a:solidFill>
                  <a:srgbClr val="9ACA3F"/>
                </a:solidFill>
              </a:rPr>
              <a:t>commanded</a:t>
            </a:r>
            <a:r>
              <a:t> you.”</a:t>
            </a:r>
          </a:p>
        </p:txBody>
      </p:sp>
      <p:sp>
        <p:nvSpPr>
          <p:cNvPr id="262" name="“Repentance for the forgiveness of sins will be preached in [Christ’s] name to all nations, beginning at Jerusalem.”"/>
          <p:cNvSpPr txBox="1"/>
          <p:nvPr/>
        </p:nvSpPr>
        <p:spPr>
          <a:xfrm>
            <a:off x="1408315" y="9169942"/>
            <a:ext cx="10316819" cy="3863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120000"/>
              </a:lnSpc>
              <a:spcBef>
                <a:spcPts val="4500"/>
              </a:spcBef>
              <a:defRPr b="1" sz="4800">
                <a:solidFill>
                  <a:srgbClr val="FFFFFF"/>
                </a:solidFill>
              </a:defRPr>
            </a:pPr>
            <a:r>
              <a:t>“</a:t>
            </a:r>
            <a:r>
              <a:rPr>
                <a:solidFill>
                  <a:srgbClr val="9ACA3F"/>
                </a:solidFill>
              </a:rPr>
              <a:t>Repentance</a:t>
            </a:r>
            <a:r>
              <a:t> for the </a:t>
            </a:r>
            <a:r>
              <a:rPr>
                <a:solidFill>
                  <a:srgbClr val="9ACA3F"/>
                </a:solidFill>
              </a:rPr>
              <a:t>forgiveness</a:t>
            </a:r>
            <a:r>
              <a:t> of sins will be preached in [Christ’s] name to all nations, beginning at Jerusalem.”</a:t>
            </a:r>
          </a:p>
        </p:txBody>
      </p:sp>
      <p:sp>
        <p:nvSpPr>
          <p:cNvPr id="263" name="“As the Father has sent Me,  I also send you.”"/>
          <p:cNvSpPr txBox="1"/>
          <p:nvPr/>
        </p:nvSpPr>
        <p:spPr>
          <a:xfrm>
            <a:off x="12633466" y="9169942"/>
            <a:ext cx="10823059" cy="398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120000"/>
              </a:lnSpc>
              <a:spcBef>
                <a:spcPts val="4500"/>
              </a:spcBef>
              <a:defRPr b="1" sz="4800">
                <a:solidFill>
                  <a:srgbClr val="FFFFFF"/>
                </a:solidFill>
              </a:defRPr>
            </a:pPr>
            <a:r>
              <a:t>“</a:t>
            </a:r>
            <a:r>
              <a:rPr>
                <a:solidFill>
                  <a:srgbClr val="9ACA3F"/>
                </a:solidFill>
              </a:rPr>
              <a:t>As</a:t>
            </a:r>
            <a:r>
              <a:t> the Father has sent Me, </a:t>
            </a:r>
            <a:br/>
            <a:r>
              <a:t>I </a:t>
            </a:r>
            <a:r>
              <a:rPr>
                <a:solidFill>
                  <a:srgbClr val="9ACA3F"/>
                </a:solidFill>
              </a:rPr>
              <a:t>also</a:t>
            </a:r>
            <a:r>
              <a:t> send you.”</a:t>
            </a:r>
          </a:p>
        </p:txBody>
      </p:sp>
      <p:sp>
        <p:nvSpPr>
          <p:cNvPr id="264" name="Line"/>
          <p:cNvSpPr/>
          <p:nvPr/>
        </p:nvSpPr>
        <p:spPr>
          <a:xfrm flipV="1">
            <a:off x="12179300" y="1003487"/>
            <a:ext cx="0" cy="11709026"/>
          </a:xfrm>
          <a:prstGeom prst="line">
            <a:avLst/>
          </a:prstGeom>
          <a:ln w="25400">
            <a:solidFill>
              <a:srgbClr val="9ACA3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5" name="Line"/>
          <p:cNvSpPr/>
          <p:nvPr/>
        </p:nvSpPr>
        <p:spPr>
          <a:xfrm>
            <a:off x="1092949" y="8149365"/>
            <a:ext cx="22198102" cy="1"/>
          </a:xfrm>
          <a:prstGeom prst="line">
            <a:avLst/>
          </a:prstGeom>
          <a:ln w="25400">
            <a:solidFill>
              <a:srgbClr val="9ACA3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lightstock_494047_medium_adc_uk_and_ireland.jpeg" descr="lightstock_494047_medium_adc_uk_and_ireland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175" name="‘Salvation is from  the Jews.’"/>
          <p:cNvSpPr txBox="1"/>
          <p:nvPr/>
        </p:nvSpPr>
        <p:spPr>
          <a:xfrm>
            <a:off x="1597687" y="4203989"/>
            <a:ext cx="10594314" cy="26864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pc="-170" sz="8500">
                <a:solidFill>
                  <a:srgbClr val="195365"/>
                </a:solidFill>
              </a:defRPr>
            </a:pPr>
            <a:r>
              <a:t>‘Salvation is from </a:t>
            </a:r>
            <a:br/>
            <a:r>
              <a:t>the Jews.’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"/>
          <p:cNvSpPr/>
          <p:nvPr/>
        </p:nvSpPr>
        <p:spPr>
          <a:xfrm>
            <a:off x="-6069" y="-803"/>
            <a:ext cx="24396138" cy="8607147"/>
          </a:xfrm>
          <a:prstGeom prst="rect">
            <a:avLst/>
          </a:prstGeom>
          <a:solidFill>
            <a:srgbClr val="335A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" name="“Go, stand in the temple courts, and tell the people all about this new life.”…"/>
          <p:cNvSpPr txBox="1"/>
          <p:nvPr/>
        </p:nvSpPr>
        <p:spPr>
          <a:xfrm>
            <a:off x="2846703" y="7964611"/>
            <a:ext cx="18690594" cy="5038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>
              <a:lnSpc>
                <a:spcPct val="120000"/>
              </a:lnSpc>
              <a:defRPr b="1" spc="-136" sz="6800">
                <a:solidFill>
                  <a:srgbClr val="195365"/>
                </a:solidFill>
              </a:defRPr>
            </a:pPr>
            <a:r>
              <a:t>“Go, stand in the temple courts, and tell the people all about this new life.” </a:t>
            </a:r>
          </a:p>
          <a:p>
            <a:pPr>
              <a:lnSpc>
                <a:spcPct val="120000"/>
              </a:lnSpc>
              <a:defRPr b="1" spc="-136" sz="6800">
                <a:solidFill>
                  <a:srgbClr val="195365"/>
                </a:solidFill>
              </a:defRPr>
            </a:pPr>
            <a:r>
              <a:rPr>
                <a:solidFill>
                  <a:srgbClr val="D5D5D5"/>
                </a:solidFill>
              </a:rPr>
              <a:t>(Acts 5:20)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2">
            <a:alphaModFix amt="16165"/>
            <a:extLst/>
          </a:blip>
          <a:stretch>
            <a:fillRect/>
          </a:stretch>
        </p:blipFill>
        <p:spPr>
          <a:xfrm>
            <a:off x="13633743" y="-3429023"/>
            <a:ext cx="13386762" cy="13386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Trifold-Brochure-Mock-Up-by-PuneDesign-scaled.jpeg" descr="Trifold-Brochure-Mock-Up-by-PuneDesign-scal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85" t="53914" r="0" b="9060"/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" name="Image"/>
          <p:cNvGrpSpPr/>
          <p:nvPr/>
        </p:nvGrpSpPr>
        <p:grpSpPr>
          <a:xfrm rot="21386644">
            <a:off x="10855262" y="9644361"/>
            <a:ext cx="10992769" cy="3503496"/>
            <a:chOff x="0" y="0"/>
            <a:chExt cx="10992767" cy="3503494"/>
          </a:xfrm>
        </p:grpSpPr>
        <p:pic>
          <p:nvPicPr>
            <p:cNvPr id="27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665" r="0" b="68784"/>
            <a:stretch>
              <a:fillRect/>
            </a:stretch>
          </p:blipFill>
          <p:spPr>
            <a:xfrm>
              <a:off x="127000" y="88900"/>
              <a:ext cx="10738768" cy="31732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6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992768" cy="350349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Trifold-Brochure-Mock-Up-by-PuneDesign-scaled.jpeg" descr="Trifold-Brochure-Mock-Up-by-PuneDesign-scal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0462" t="0" r="0" b="0"/>
          <a:stretch>
            <a:fillRect/>
          </a:stretch>
        </p:blipFill>
        <p:spPr>
          <a:xfrm>
            <a:off x="12304703" y="0"/>
            <a:ext cx="1207929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‘I found this course very enjoyable and spiritual and fulfilling of my needs.’ (Tina-Louise)…"/>
          <p:cNvSpPr txBox="1"/>
          <p:nvPr/>
        </p:nvSpPr>
        <p:spPr>
          <a:xfrm>
            <a:off x="1119897" y="719489"/>
            <a:ext cx="10556968" cy="12277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 b="1" sz="4500">
                <a:solidFill>
                  <a:srgbClr val="195365"/>
                </a:solidFill>
              </a:defRPr>
            </a:pPr>
            <a:r>
              <a:t>‘I found this course very enjoyable and spiritual and fulfilling of my needs.’ </a:t>
            </a:r>
            <a:r>
              <a:rPr>
                <a:solidFill>
                  <a:srgbClr val="9ACA3F"/>
                </a:solidFill>
              </a:rPr>
              <a:t>(Tina-Louise)</a:t>
            </a:r>
            <a:endParaRPr>
              <a:solidFill>
                <a:srgbClr val="9ACA3F"/>
              </a:solidFill>
            </a:endParaRPr>
          </a:p>
          <a:p>
            <a:pPr algn="l">
              <a:spcBef>
                <a:spcPts val="4500"/>
              </a:spcBef>
              <a:defRPr b="1" sz="4500">
                <a:solidFill>
                  <a:srgbClr val="195365"/>
                </a:solidFill>
              </a:defRPr>
            </a:pPr>
            <a:r>
              <a:t>‘Thank you for accompanying me during the courses and for your encouraging feedback. I have really enjoyed the courses and they have helped me a lot. I made positive lifestyle changes as I went along and reviewed things.’ </a:t>
            </a:r>
            <a:r>
              <a:rPr>
                <a:solidFill>
                  <a:srgbClr val="9ACA3F"/>
                </a:solidFill>
              </a:rPr>
              <a:t>(Julia)</a:t>
            </a:r>
            <a:endParaRPr>
              <a:solidFill>
                <a:srgbClr val="9ACA3F"/>
              </a:solidFill>
            </a:endParaRPr>
          </a:p>
          <a:p>
            <a:pPr algn="l">
              <a:spcBef>
                <a:spcPts val="4500"/>
              </a:spcBef>
              <a:defRPr b="1" sz="4500">
                <a:solidFill>
                  <a:srgbClr val="195365"/>
                </a:solidFill>
              </a:defRPr>
            </a:pPr>
            <a:r>
              <a:t>‘I’ve learned a lot through this course. My eyes have been opened.’ </a:t>
            </a:r>
            <a:r>
              <a:rPr>
                <a:solidFill>
                  <a:srgbClr val="9ACA3F"/>
                </a:solidFill>
              </a:rPr>
              <a:t>(David)</a:t>
            </a:r>
            <a:endParaRPr>
              <a:solidFill>
                <a:srgbClr val="9ACA3F"/>
              </a:solidFill>
            </a:endParaRPr>
          </a:p>
          <a:p>
            <a:pPr algn="l">
              <a:spcBef>
                <a:spcPts val="4500"/>
              </a:spcBef>
              <a:defRPr b="1" sz="4500">
                <a:solidFill>
                  <a:srgbClr val="195365"/>
                </a:solidFill>
              </a:defRPr>
            </a:pPr>
            <a:r>
              <a:t>‘I feel I’ve started a long journey towards understanding my faith.’ </a:t>
            </a:r>
            <a:r>
              <a:rPr>
                <a:solidFill>
                  <a:srgbClr val="9ACA3F"/>
                </a:solidFill>
              </a:rPr>
              <a:t>(Stephen)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"/>
          <p:cNvSpPr/>
          <p:nvPr/>
        </p:nvSpPr>
        <p:spPr>
          <a:xfrm>
            <a:off x="-6069" y="-803"/>
            <a:ext cx="24396138" cy="8607147"/>
          </a:xfrm>
          <a:prstGeom prst="rect">
            <a:avLst/>
          </a:prstGeom>
          <a:solidFill>
            <a:srgbClr val="335A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6" name="If you cannot preach like angels"/>
          <p:cNvSpPr txBox="1"/>
          <p:nvPr>
            <p:ph type="ctrTitle"/>
          </p:nvPr>
        </p:nvSpPr>
        <p:spPr>
          <a:xfrm>
            <a:off x="1596982" y="4302770"/>
            <a:ext cx="22511501" cy="3425420"/>
          </a:xfrm>
          <a:prstGeom prst="rect">
            <a:avLst/>
          </a:prstGeom>
        </p:spPr>
        <p:txBody>
          <a:bodyPr/>
          <a:lstStyle>
            <a:lvl1pPr>
              <a:defRPr cap="small" spc="-222" sz="11100">
                <a:solidFill>
                  <a:srgbClr val="FFFFFF"/>
                </a:solidFill>
              </a:defRPr>
            </a:lvl1pPr>
          </a:lstStyle>
          <a:p>
            <a:pPr/>
            <a:r>
              <a:t>If you cannot preach like angels</a:t>
            </a:r>
          </a:p>
        </p:txBody>
      </p:sp>
      <p:sp>
        <p:nvSpPr>
          <p:cNvPr id="287" name="“Go, stand in the temple courts, and tell the people all about this new life.”…"/>
          <p:cNvSpPr txBox="1"/>
          <p:nvPr/>
        </p:nvSpPr>
        <p:spPr>
          <a:xfrm>
            <a:off x="2846703" y="7964611"/>
            <a:ext cx="18690594" cy="5038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>
              <a:lnSpc>
                <a:spcPct val="120000"/>
              </a:lnSpc>
              <a:defRPr b="1" spc="-136" sz="6800">
                <a:solidFill>
                  <a:srgbClr val="195365"/>
                </a:solidFill>
              </a:defRPr>
            </a:pPr>
            <a:r>
              <a:t>“Go, stand in the temple courts, and tell the people all about this new life.” </a:t>
            </a:r>
          </a:p>
          <a:p>
            <a:pPr>
              <a:lnSpc>
                <a:spcPct val="120000"/>
              </a:lnSpc>
              <a:defRPr b="1" spc="-136" sz="6800">
                <a:solidFill>
                  <a:srgbClr val="195365"/>
                </a:solidFill>
              </a:defRPr>
            </a:pPr>
            <a:r>
              <a:rPr>
                <a:solidFill>
                  <a:srgbClr val="D5D5D5"/>
                </a:solidFill>
              </a:rPr>
              <a:t>(Acts 5:20)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alphaModFix amt="16165"/>
            <a:extLst/>
          </a:blip>
          <a:stretch>
            <a:fillRect/>
          </a:stretch>
        </p:blipFill>
        <p:spPr>
          <a:xfrm>
            <a:off x="13633743" y="-3429023"/>
            <a:ext cx="13386762" cy="13386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lightstock_494047_medium_adc_uk_and_ireland.jpeg" descr="lightstock_494047_medium_adc_uk_and_ireland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178" name="‘Salvation is from  the Jews.’…"/>
          <p:cNvSpPr txBox="1"/>
          <p:nvPr/>
        </p:nvSpPr>
        <p:spPr>
          <a:xfrm>
            <a:off x="1597687" y="4203989"/>
            <a:ext cx="10594314" cy="47701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70" sz="8500">
                <a:solidFill>
                  <a:srgbClr val="195365"/>
                </a:solidFill>
              </a:defRPr>
            </a:pPr>
            <a:r>
              <a:t>‘Salvation is from </a:t>
            </a:r>
            <a:br/>
            <a:r>
              <a:t>the Jews.’</a:t>
            </a:r>
            <a:br/>
          </a:p>
          <a:p>
            <a:pPr>
              <a:defRPr spc="-100" sz="5000">
                <a:solidFill>
                  <a:srgbClr val="D5D5D5"/>
                </a:solidFill>
              </a:defRPr>
            </a:pPr>
            <a:r>
              <a:t>(John 4:22)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lightstock_494047_medium_adc_uk_and_ireland.jpeg" descr="lightstock_494047_medium_adc_uk_and_ireland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pic>
        <p:nvPicPr>
          <p:cNvPr id="181" name="lightstock_258448_medium_adc_uk_and_ireland.jpg" descr="lightstock_258448_medium_adc_uk_and_ireland.jpg"/>
          <p:cNvPicPr>
            <a:picLocks noChangeAspect="1"/>
          </p:cNvPicPr>
          <p:nvPr/>
        </p:nvPicPr>
        <p:blipFill>
          <a:blip r:embed="rId3">
            <a:extLst/>
          </a:blip>
          <a:srcRect l="42926" t="37967" r="41475" b="35962"/>
          <a:stretch>
            <a:fillRect/>
          </a:stretch>
        </p:blipFill>
        <p:spPr>
          <a:xfrm>
            <a:off x="0" y="-1"/>
            <a:ext cx="1230814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‘Jews do not associate with Samaritans.’…"/>
          <p:cNvSpPr txBox="1"/>
          <p:nvPr/>
        </p:nvSpPr>
        <p:spPr>
          <a:xfrm>
            <a:off x="0" y="9344136"/>
            <a:ext cx="12192000" cy="40040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b="1" spc="-170" sz="8500">
                <a:solidFill>
                  <a:srgbClr val="FFFFFF"/>
                </a:solidFill>
              </a:defRPr>
            </a:pPr>
            <a:r>
              <a:t>‘Jews do not associate with Samaritans.’</a:t>
            </a:r>
          </a:p>
          <a:p>
            <a:pPr>
              <a:lnSpc>
                <a:spcPct val="80000"/>
              </a:lnSpc>
              <a:defRPr b="1" spc="-170" sz="8500">
                <a:solidFill>
                  <a:srgbClr val="FFFFFF"/>
                </a:solidFill>
              </a:defRPr>
            </a:pPr>
          </a:p>
          <a:p>
            <a:pPr>
              <a:lnSpc>
                <a:spcPct val="80000"/>
              </a:lnSpc>
              <a:defRPr spc="-100" sz="5000">
                <a:solidFill>
                  <a:srgbClr val="FFFFFF"/>
                </a:solidFill>
              </a:defRPr>
            </a:pPr>
            <a:r>
              <a:t>(John 4:9)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lightstock_494047_medium_adc_uk_and_ireland.jpeg" descr="lightstock_494047_medium_adc_uk_and_ireland.jpeg"/>
          <p:cNvPicPr>
            <a:picLocks noChangeAspect="1"/>
          </p:cNvPicPr>
          <p:nvPr/>
        </p:nvPicPr>
        <p:blipFill>
          <a:blip r:embed="rId2">
            <a:extLst/>
          </a:blip>
          <a:srcRect l="0" t="0" r="10836" b="0"/>
          <a:stretch>
            <a:fillRect/>
          </a:stretch>
        </p:blipFill>
        <p:spPr>
          <a:xfrm flipH="1">
            <a:off x="6060987" y="792218"/>
            <a:ext cx="14924704" cy="941545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185" name="lightstock_258448_medium_adc_uk_and_ireland.jpg" descr="lightstock_258448_medium_adc_uk_and_ireland.jpg"/>
          <p:cNvPicPr>
            <a:picLocks noChangeAspect="1"/>
          </p:cNvPicPr>
          <p:nvPr/>
        </p:nvPicPr>
        <p:blipFill>
          <a:blip r:embed="rId3">
            <a:extLst/>
          </a:blip>
          <a:srcRect l="42048" t="37967" r="41157" b="35962"/>
          <a:stretch>
            <a:fillRect/>
          </a:stretch>
        </p:blipFill>
        <p:spPr>
          <a:xfrm>
            <a:off x="3211512" y="792218"/>
            <a:ext cx="9096630" cy="941535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sp>
        <p:nvSpPr>
          <p:cNvPr id="186" name="HOW WILL THE GOSPEL EVER  REACH SAMARITANS?"/>
          <p:cNvSpPr txBox="1"/>
          <p:nvPr>
            <p:ph type="title" idx="4294967295"/>
          </p:nvPr>
        </p:nvSpPr>
        <p:spPr>
          <a:xfrm>
            <a:off x="1322782" y="10487209"/>
            <a:ext cx="21971004" cy="2553350"/>
          </a:xfrm>
          <a:prstGeom prst="rect">
            <a:avLst/>
          </a:prstGeom>
          <a:solidFill>
            <a:srgbClr val="195365"/>
          </a:solidFill>
        </p:spPr>
        <p:txBody>
          <a:bodyPr anchor="b"/>
          <a:lstStyle/>
          <a:p>
            <a:pPr algn="ctr" defTabSz="2292038">
              <a:lnSpc>
                <a:spcPct val="100000"/>
              </a:lnSpc>
              <a:defRPr spc="-159" sz="7990">
                <a:solidFill>
                  <a:srgbClr val="FFFFFF"/>
                </a:solidFill>
              </a:defRPr>
            </a:pPr>
            <a:r>
              <a:t>HOW WILL </a:t>
            </a:r>
            <a:r>
              <a:rPr>
                <a:solidFill>
                  <a:srgbClr val="9ACA3F"/>
                </a:solidFill>
              </a:rPr>
              <a:t>THE GOSPEL</a:t>
            </a:r>
            <a:r>
              <a:t> EVER </a:t>
            </a:r>
            <a:br/>
            <a:r>
              <a:t>REACH SAMARITANS?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-6069" y="-803"/>
            <a:ext cx="24396138" cy="8607147"/>
          </a:xfrm>
          <a:prstGeom prst="rect">
            <a:avLst/>
          </a:prstGeom>
          <a:solidFill>
            <a:srgbClr val="335A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9" name="The Great Commission"/>
          <p:cNvSpPr txBox="1"/>
          <p:nvPr/>
        </p:nvSpPr>
        <p:spPr>
          <a:xfrm>
            <a:off x="2846703" y="7964611"/>
            <a:ext cx="18690594" cy="398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120000"/>
              </a:lnSpc>
              <a:defRPr b="1" spc="-239" sz="12000">
                <a:solidFill>
                  <a:srgbClr val="195365"/>
                </a:solidFill>
              </a:defRPr>
            </a:lvl1pPr>
          </a:lstStyle>
          <a:p>
            <a:pPr/>
            <a:r>
              <a:t>The Great Commission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alphaModFix amt="16165"/>
            <a:extLst/>
          </a:blip>
          <a:stretch>
            <a:fillRect/>
          </a:stretch>
        </p:blipFill>
        <p:spPr>
          <a:xfrm>
            <a:off x="13633743" y="-3429023"/>
            <a:ext cx="13386762" cy="13386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half" idx="1"/>
          </p:nvPr>
        </p:nvSpPr>
        <p:spPr>
          <a:xfrm>
            <a:off x="5737115" y="648653"/>
            <a:ext cx="17924180" cy="6872784"/>
          </a:xfrm>
          <a:prstGeom prst="rect">
            <a:avLst/>
          </a:prstGeom>
        </p:spPr>
        <p:txBody>
          <a:bodyPr/>
          <a:lstStyle>
            <a:lvl1pPr defTabSz="2170121">
              <a:lnSpc>
                <a:spcPct val="120000"/>
              </a:lnSpc>
              <a:spcBef>
                <a:spcPts val="4000"/>
              </a:spcBef>
              <a:defRPr sz="7565"/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193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half" idx="1"/>
          </p:nvPr>
        </p:nvSpPr>
        <p:spPr>
          <a:xfrm>
            <a:off x="5737115" y="648653"/>
            <a:ext cx="17924180" cy="6872784"/>
          </a:xfrm>
          <a:prstGeom prst="rect">
            <a:avLst/>
          </a:prstGeom>
        </p:spPr>
        <p:txBody>
          <a:bodyPr/>
          <a:lstStyle/>
          <a:p>
            <a:pPr defTabSz="2170121">
              <a:lnSpc>
                <a:spcPct val="120000"/>
              </a:lnSpc>
              <a:spcBef>
                <a:spcPts val="4000"/>
              </a:spcBef>
              <a:defRPr sz="7565"/>
            </a:pPr>
            <a:r>
              <a:t>“</a:t>
            </a:r>
            <a:r>
              <a:rPr>
                <a:solidFill>
                  <a:srgbClr val="9ACA3F"/>
                </a:solidFill>
              </a:rPr>
              <a:t>Go</a:t>
            </a:r>
            <a:r>
              <a:t> and </a:t>
            </a:r>
            <a:r>
              <a:rPr>
                <a:solidFill>
                  <a:srgbClr val="9ACA3F"/>
                </a:solidFill>
              </a:rPr>
              <a:t>make</a:t>
            </a:r>
            <a:r>
              <a:t> disciples of all nations, </a:t>
            </a:r>
            <a:r>
              <a:rPr>
                <a:solidFill>
                  <a:srgbClr val="9ACA3F"/>
                </a:solidFill>
              </a:rPr>
              <a:t>baptising</a:t>
            </a:r>
            <a:r>
              <a:t> them in the name of the Father and of the Son and of the Holy Spirit, and </a:t>
            </a:r>
            <a:r>
              <a:rPr>
                <a:solidFill>
                  <a:srgbClr val="9ACA3F"/>
                </a:solidFill>
              </a:rPr>
              <a:t>teaching</a:t>
            </a:r>
            <a:r>
              <a:t> them to </a:t>
            </a:r>
            <a:r>
              <a:rPr>
                <a:solidFill>
                  <a:srgbClr val="9ACA3F"/>
                </a:solidFill>
              </a:rPr>
              <a:t>obey</a:t>
            </a:r>
            <a:r>
              <a:t> everything I have </a:t>
            </a:r>
            <a:r>
              <a:rPr>
                <a:solidFill>
                  <a:srgbClr val="9ACA3F"/>
                </a:solidFill>
              </a:rPr>
              <a:t>commanded</a:t>
            </a:r>
            <a:r>
              <a:t> you.”</a:t>
            </a:r>
          </a:p>
        </p:txBody>
      </p:sp>
      <p:sp>
        <p:nvSpPr>
          <p:cNvPr id="196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53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“Go and make disciples of all nations, baptising them in the name of the Father and of the Son and of the Holy Spirit, and teaching them to obey everything I have commanded you.”"/>
          <p:cNvSpPr txBox="1"/>
          <p:nvPr>
            <p:ph type="body" sz="quarter" idx="1"/>
          </p:nvPr>
        </p:nvSpPr>
        <p:spPr>
          <a:xfrm>
            <a:off x="5737115" y="648653"/>
            <a:ext cx="17924180" cy="2666236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120000"/>
              </a:lnSpc>
              <a:spcBef>
                <a:spcPts val="4500"/>
              </a:spcBef>
              <a:defRPr sz="4600">
                <a:solidFill>
                  <a:srgbClr val="D5D5D5"/>
                </a:solidFill>
              </a:defRPr>
            </a:lvl1pPr>
          </a:lstStyle>
          <a:p>
            <a:pPr/>
            <a:r>
              <a:t>“Go and make disciples of all nations, baptising them in the name of the Father and of the Son and of the Holy Spirit, and teaching them to obey everything I have commanded you.”</a:t>
            </a:r>
          </a:p>
        </p:txBody>
      </p:sp>
      <p:sp>
        <p:nvSpPr>
          <p:cNvPr id="199" name="MATTHEW28"/>
          <p:cNvSpPr txBox="1"/>
          <p:nvPr/>
        </p:nvSpPr>
        <p:spPr>
          <a:xfrm>
            <a:off x="841015" y="1458625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365188">
              <a:lnSpc>
                <a:spcPct val="120000"/>
              </a:lnSpc>
              <a:spcBef>
                <a:spcPts val="4300"/>
              </a:spcBef>
              <a:defRPr b="1" sz="5238">
                <a:solidFill>
                  <a:srgbClr val="FFFFFF"/>
                </a:solidFill>
              </a:defRPr>
            </a:pPr>
            <a:r>
              <a:t>MATTHEW</a:t>
            </a:r>
            <a:r>
              <a:rPr>
                <a:solidFill>
                  <a:srgbClr val="9ACA3F"/>
                </a:solidFill>
              </a:rPr>
              <a:t>28</a:t>
            </a:r>
          </a:p>
        </p:txBody>
      </p:sp>
      <p:sp>
        <p:nvSpPr>
          <p:cNvPr id="200" name="MARK16"/>
          <p:cNvSpPr txBox="1"/>
          <p:nvPr/>
        </p:nvSpPr>
        <p:spPr>
          <a:xfrm>
            <a:off x="841015" y="5583109"/>
            <a:ext cx="4212405" cy="104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4500"/>
              </a:spcBef>
              <a:defRPr b="1" sz="5400">
                <a:solidFill>
                  <a:srgbClr val="FFFFFF"/>
                </a:solidFill>
              </a:defRPr>
            </a:pPr>
            <a:r>
              <a:t>MARK</a:t>
            </a:r>
            <a:r>
              <a:rPr>
                <a:solidFill>
                  <a:srgbClr val="9ACA3F"/>
                </a:solidFill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